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handoutMasterIdLst>
    <p:handoutMasterId r:id="rId26"/>
  </p:handoutMasterIdLst>
  <p:sldIdLst>
    <p:sldId id="256" r:id="rId2"/>
    <p:sldId id="395" r:id="rId3"/>
    <p:sldId id="498" r:id="rId4"/>
    <p:sldId id="499" r:id="rId5"/>
    <p:sldId id="500" r:id="rId6"/>
    <p:sldId id="501" r:id="rId7"/>
    <p:sldId id="502" r:id="rId8"/>
    <p:sldId id="503" r:id="rId9"/>
    <p:sldId id="476" r:id="rId10"/>
    <p:sldId id="479" r:id="rId11"/>
    <p:sldId id="509" r:id="rId12"/>
    <p:sldId id="505" r:id="rId13"/>
    <p:sldId id="506" r:id="rId14"/>
    <p:sldId id="507" r:id="rId15"/>
    <p:sldId id="508" r:id="rId16"/>
    <p:sldId id="510" r:id="rId17"/>
    <p:sldId id="511" r:id="rId18"/>
    <p:sldId id="512" r:id="rId19"/>
    <p:sldId id="513" r:id="rId20"/>
    <p:sldId id="514" r:id="rId21"/>
    <p:sldId id="515" r:id="rId22"/>
    <p:sldId id="516" r:id="rId23"/>
    <p:sldId id="397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9808" autoAdjust="0"/>
  </p:normalViewPr>
  <p:slideViewPr>
    <p:cSldViewPr>
      <p:cViewPr varScale="1">
        <p:scale>
          <a:sx n="100" d="100"/>
          <a:sy n="100" d="100"/>
        </p:scale>
        <p:origin x="2622" y="90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2838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2B48F5-BACC-47D6-A0F7-82FBF9C6BC85}" type="datetimeFigureOut">
              <a:rPr lang="en-US"/>
              <a:t>6/6/2024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ACAF8E-318A-4EFE-8633-D9E72ABCE0E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065597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B1CD00-5424-4675-AB18-2C419B060449}" type="datetimeFigureOut">
              <a:rPr lang="en-US"/>
              <a:t>6/6/2024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E2CF44-2B13-41B4-A334-1CDF534EEBB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453856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8050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https://platform.openai.com/docs/api-reference/vector-stores/delete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0135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https://www.youtube.com/channel/UC35ZpwldGw7ZJ5R-2sLijzw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8455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https://platform.openai.com/docs/api-reference/vector-stores/create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9656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https://platform.openai.com/docs/api-reference/vector-stores/create#vector-stores-create-expires_after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7809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https://platform.openai.com/docs/api-reference/vector-stores/create#vector-stores-create-chunking_strategy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4454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https://gustavo-espindola.medium.com/chunk-division-and-overlap-understanding-the-process-ade7eae1b2bd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2979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https://medium.com/@hadiazouni/text-splitting-chunking-for-rag-applications-7ccbb6dcc9f9</a:t>
            </a:r>
          </a:p>
          <a:p>
            <a:r>
              <a:rPr lang="en-US" dirty="0"/>
              <a:t>https://shelf.io/blog/demystifying-content-chunking-in-ai-and-enterprise-knowledge-management/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3317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https://platform.openai.com/docs/api-reference/vector-stores/retrieve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8565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https://platform.openai.com/docs/api-reference/vector-stores/modify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6750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gray">
          <a:xfrm>
            <a:off x="0" y="2825016"/>
            <a:ext cx="12188952" cy="3180930"/>
          </a:xfrm>
          <a:prstGeom prst="rect">
            <a:avLst/>
          </a:prstGeom>
          <a:solidFill>
            <a:schemeClr val="bg1">
              <a:lumMod val="85000"/>
              <a:lumOff val="1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 userDrawn="1"/>
        </p:nvSpPr>
        <p:spPr bwMode="black">
          <a:xfrm>
            <a:off x="0" y="3075709"/>
            <a:ext cx="12188952" cy="26392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white">
          <a:xfrm>
            <a:off x="1066800" y="3165763"/>
            <a:ext cx="10058400" cy="1711037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white">
          <a:xfrm>
            <a:off x="1066800" y="4953000"/>
            <a:ext cx="10058400" cy="6858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6/6/2024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57199"/>
            <a:ext cx="1943100" cy="56388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4000" y="457199"/>
            <a:ext cx="7048500" cy="56388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6/6/2024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6/6/2024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1828800"/>
            <a:ext cx="9144000" cy="2743200"/>
          </a:xfrm>
        </p:spPr>
        <p:txBody>
          <a:bodyPr anchor="b">
            <a:normAutofit/>
          </a:bodyPr>
          <a:lstStyle>
            <a:lvl1pPr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0" y="4589463"/>
            <a:ext cx="9144000" cy="1506537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067780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0" y="1825625"/>
            <a:ext cx="4343400" cy="42703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4600" y="1825625"/>
            <a:ext cx="4343400" cy="42703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6/6/2024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7048" y="1828800"/>
            <a:ext cx="4343400" cy="68580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7048" y="2514600"/>
            <a:ext cx="4343400" cy="35814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27648" y="1828800"/>
            <a:ext cx="4343400" cy="68580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27648" y="2514600"/>
            <a:ext cx="4343400" cy="35814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6/6/2024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6/6/2024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6/6/2024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02587" y="1600200"/>
            <a:ext cx="3122613" cy="1828800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0412" y="762000"/>
            <a:ext cx="6400800" cy="5334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001039" y="3429000"/>
            <a:ext cx="3124161" cy="18288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6/6/2024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97952" y="1600200"/>
            <a:ext cx="3127248" cy="1828800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781251" y="777240"/>
            <a:ext cx="6400800" cy="5303520"/>
          </a:xfrm>
        </p:spPr>
        <p:txBody>
          <a:bodyPr tIns="4572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97952" y="3429000"/>
            <a:ext cx="3127248" cy="18288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Rectangle 7" descr="An empty placeholder to add an image. Click on the placeholder and select the image that you wish to add."/>
          <p:cNvSpPr/>
          <p:nvPr userDrawn="1"/>
        </p:nvSpPr>
        <p:spPr bwMode="blackWhite">
          <a:xfrm>
            <a:off x="644091" y="640080"/>
            <a:ext cx="6675120" cy="5577840"/>
          </a:xfrm>
          <a:prstGeom prst="rect">
            <a:avLst/>
          </a:prstGeom>
          <a:solidFill>
            <a:srgbClr val="000000"/>
          </a:solidFill>
          <a:ln w="101600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6/6/2024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2497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4000" y="457200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0" y="1828800"/>
            <a:ext cx="9144000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4000" y="6362700"/>
            <a:ext cx="6881553" cy="2571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10600" y="6362700"/>
            <a:ext cx="990600" cy="2571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85000"/>
                  </a:schemeClr>
                </a:solidFill>
              </a:defRPr>
            </a:lvl1pPr>
          </a:lstStyle>
          <a:p>
            <a:fld id="{37CC0096-1860-4642-9CD2-0079EA5E7CD1}" type="datetimeFigureOut">
              <a:rPr lang="en-US" smtClean="0"/>
              <a:pPr/>
              <a:t>6/6/2024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29800" y="6362700"/>
            <a:ext cx="838200" cy="2571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85000"/>
                  </a:schemeClr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Font typeface="Arial" pitchFamily="34" charset="0"/>
        <a:buChar char="•"/>
        <a:defRPr sz="20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1pPr>
      <a:lvl2pPr marL="59436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itchFamily="34" charset="0"/>
        <a:buChar char="•"/>
        <a:defRPr sz="18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3pPr>
      <a:lvl4pPr marL="12344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4pPr>
      <a:lvl5pPr marL="150876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5pPr>
      <a:lvl6pPr marL="178308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33172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6060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3124199"/>
            <a:ext cx="10363200" cy="2514601"/>
          </a:xfrm>
        </p:spPr>
        <p:txBody>
          <a:bodyPr>
            <a:normAutofit/>
          </a:bodyPr>
          <a:lstStyle/>
          <a:p>
            <a:r>
              <a:rPr lang="en-US" dirty="0"/>
              <a:t>Working with</a:t>
            </a:r>
            <a:br>
              <a:rPr lang="en-US" dirty="0"/>
            </a:br>
            <a:r>
              <a:rPr lang="en-US" dirty="0"/>
              <a:t>Assistants Part 14:</a:t>
            </a:r>
            <a:br>
              <a:rPr lang="en-US" dirty="0"/>
            </a:br>
            <a:r>
              <a:rPr lang="en-US" dirty="0"/>
              <a:t>Managing Vector Stores</a:t>
            </a: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B1794F-67A6-D6E5-DBB7-4585D619069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00" y="3429000"/>
            <a:ext cx="1711037" cy="1711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538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63263D74-584B-5F60-5BEC-6AF4FAF1EB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12580"/>
            <a:ext cx="8839200" cy="6832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81005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34AB90-B589-4E44-9EEA-0C10B315E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Demo:</a:t>
            </a:r>
            <a:br>
              <a:rPr lang="en-US" dirty="0"/>
            </a:br>
            <a:r>
              <a:rPr lang="en-US" dirty="0"/>
              <a:t>Manual Chunking Strategy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87929B-4AFC-2577-A38E-894442B053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1997" y="2209800"/>
            <a:ext cx="9708006" cy="3328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3720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ACDA628-E67C-00D9-8F89-4AF6000DC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Listing Vector Stores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0167FF-DE01-B9FE-38A4-9D7E20D5EC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See Those Vector Stores!</a:t>
            </a:r>
          </a:p>
        </p:txBody>
      </p:sp>
    </p:spTree>
    <p:extLst>
      <p:ext uri="{BB962C8B-B14F-4D97-AF65-F5344CB8AC3E}">
        <p14:creationId xmlns:p14="http://schemas.microsoft.com/office/powerpoint/2010/main" val="29427161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B0E465-1782-D87A-6C73-AF79668049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447800"/>
            <a:ext cx="9144000" cy="1143000"/>
          </a:xfrm>
        </p:spPr>
        <p:txBody>
          <a:bodyPr/>
          <a:lstStyle/>
          <a:p>
            <a:r>
              <a:rPr lang="en-US" dirty="0"/>
              <a:t>Listing</a:t>
            </a:r>
            <a:br>
              <a:rPr lang="en-US" dirty="0"/>
            </a:br>
            <a:r>
              <a:rPr lang="en-US" dirty="0"/>
              <a:t>Vector Stores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ED5DEC5-520A-EF8C-31FE-55572532C2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0" y="0"/>
            <a:ext cx="70989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3294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570A3-4A77-84C4-18E6-1D1D88BF3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Demo:</a:t>
            </a:r>
            <a:br>
              <a:rPr lang="en-US" dirty="0"/>
            </a:br>
            <a:r>
              <a:rPr lang="en-US" dirty="0"/>
              <a:t>Simple List of Vector Stores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CF243A-2D53-582D-CE6C-0FE5295401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0088" y="2286000"/>
            <a:ext cx="8511824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519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942D975-E0C6-7A82-ED86-5814629DC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Retrieving &amp; Updating</a:t>
            </a:r>
            <a:br>
              <a:rPr lang="en-US" dirty="0"/>
            </a:br>
            <a:r>
              <a:rPr lang="en-US" dirty="0"/>
              <a:t>Vector Stores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9E4598-A1C5-0AE7-3D59-9A8261DE2B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Get Our Vector Store and Make Some Changes</a:t>
            </a:r>
          </a:p>
        </p:txBody>
      </p:sp>
    </p:spTree>
    <p:extLst>
      <p:ext uri="{BB962C8B-B14F-4D97-AF65-F5344CB8AC3E}">
        <p14:creationId xmlns:p14="http://schemas.microsoft.com/office/powerpoint/2010/main" val="13222242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AC720CD-BDB6-900E-6168-2046A6AAC6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8100" y="692878"/>
            <a:ext cx="7595800" cy="5472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5589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C6BF8-FFD8-04E9-6028-2CDACEC13A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Demo:</a:t>
            </a:r>
            <a:br>
              <a:rPr lang="en-US" dirty="0"/>
            </a:br>
            <a:r>
              <a:rPr lang="en-US" dirty="0"/>
              <a:t>Retrieving a Vector Store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A437B3-46B6-F286-04E1-5968FC64E7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270" y="1828800"/>
            <a:ext cx="11791461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9657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ADD17D6-2CE7-1E90-F346-9A815E14FE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0517" y="0"/>
            <a:ext cx="68309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5315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3CDDC7-6945-5FD9-FBEF-864C0C580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Demo:</a:t>
            </a:r>
            <a:br>
              <a:rPr lang="en-US" dirty="0"/>
            </a:br>
            <a:r>
              <a:rPr lang="en-US" dirty="0"/>
              <a:t>Updating a Vector Store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227D02-C7FB-24DC-7AC4-4645D2A91F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1905000"/>
            <a:ext cx="9753600" cy="461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1373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8DCE19AD-E41F-71AC-CBD0-0E00D68D4ADE}"/>
              </a:ext>
            </a:extLst>
          </p:cNvPr>
          <p:cNvGrpSpPr/>
          <p:nvPr/>
        </p:nvGrpSpPr>
        <p:grpSpPr>
          <a:xfrm>
            <a:off x="8250479" y="533195"/>
            <a:ext cx="3185201" cy="6199560"/>
            <a:chOff x="692083" y="319187"/>
            <a:chExt cx="3185201" cy="619956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A66923C-AD0E-0E7F-CDE5-A931C58118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48777" y="319187"/>
              <a:ext cx="2271812" cy="1777031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80AE2DE-525D-1DAD-FDA5-656E28C65F1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2083" y="3333546"/>
              <a:ext cx="3185201" cy="3185201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499B1D99-3B59-4E51-DF00-E6FFFA1DDEF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14626" y="2280259"/>
              <a:ext cx="1940115" cy="1829656"/>
            </a:xfrm>
            <a:prstGeom prst="rect">
              <a:avLst/>
            </a:prstGeom>
          </p:spPr>
        </p:pic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D224438C-6BA8-9952-F67E-97904DBE5C0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876300"/>
            <a:ext cx="5105400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1876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91650ED-8179-BFB0-68A7-D0C36A71B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Deleting Vector Stores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5E1BA6-1760-0468-3401-71D2AF4FDB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Time for Cleanup!</a:t>
            </a:r>
          </a:p>
        </p:txBody>
      </p:sp>
    </p:spTree>
    <p:extLst>
      <p:ext uri="{BB962C8B-B14F-4D97-AF65-F5344CB8AC3E}">
        <p14:creationId xmlns:p14="http://schemas.microsoft.com/office/powerpoint/2010/main" val="22761989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0931FAB-9837-D9A9-E4B3-03141F8664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8204" y="1252638"/>
            <a:ext cx="8795592" cy="4352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5753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7BFE9-2717-1297-D4AF-E6CB60FB88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Demo:</a:t>
            </a:r>
            <a:br>
              <a:rPr lang="en-US" dirty="0"/>
            </a:br>
            <a:r>
              <a:rPr lang="en-US" dirty="0"/>
              <a:t>Deleting Vector Stores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884BB6-517C-F1FD-9C4A-6F183D9347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8289" y="2133600"/>
            <a:ext cx="9895422" cy="2919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9039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2BDF793-DD45-53A8-B78B-E140E0CF84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2902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69194B5-0FBF-E0F9-5E3E-4A1120E8A2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Vector Stores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09144E-D4CC-5666-7E62-DFA367FC12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More Details on Vector Stores</a:t>
            </a:r>
          </a:p>
        </p:txBody>
      </p:sp>
    </p:spTree>
    <p:extLst>
      <p:ext uri="{BB962C8B-B14F-4D97-AF65-F5344CB8AC3E}">
        <p14:creationId xmlns:p14="http://schemas.microsoft.com/office/powerpoint/2010/main" val="16619895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40729-0517-9035-BB59-CAEF3EA331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524000"/>
            <a:ext cx="9144000" cy="1143000"/>
          </a:xfrm>
        </p:spPr>
        <p:txBody>
          <a:bodyPr/>
          <a:lstStyle/>
          <a:p>
            <a:r>
              <a:rPr lang="en-US" dirty="0"/>
              <a:t>Creating </a:t>
            </a:r>
            <a:br>
              <a:rPr lang="en-US" dirty="0"/>
            </a:br>
            <a:r>
              <a:rPr lang="en-US" dirty="0"/>
              <a:t>Vector Stores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35E81F-36A4-4A57-9B7D-073E2CDD04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800" y="0"/>
            <a:ext cx="60833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9520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17A7BC-0C8F-16E3-7F75-D3F742FF7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457200"/>
            <a:ext cx="9144000" cy="1143000"/>
          </a:xfrm>
        </p:spPr>
        <p:txBody>
          <a:bodyPr/>
          <a:lstStyle/>
          <a:p>
            <a:r>
              <a:rPr lang="en-US" dirty="0"/>
              <a:t>Demo:</a:t>
            </a:r>
            <a:br>
              <a:rPr lang="en-US" dirty="0"/>
            </a:br>
            <a:r>
              <a:rPr lang="en-US" dirty="0"/>
              <a:t>Creating a Simple, Empty Vector Store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90728C-ED65-CC3D-433F-ED4F379CE5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0479" y="2514600"/>
            <a:ext cx="8351042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216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78FDA7-6517-CF28-52B6-084001001B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Expiration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E17CA1-1C50-242F-6E96-B03BF24073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7068" y="1981200"/>
            <a:ext cx="8397864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4832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E8DEA-4E88-556E-7E61-D50DE4737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Demo:</a:t>
            </a:r>
            <a:br>
              <a:rPr lang="en-US" dirty="0"/>
            </a:br>
            <a:r>
              <a:rPr lang="en-US" dirty="0"/>
              <a:t>Setting an Expiration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37F7C6-09F5-C8F7-A4B4-90529D57B3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9019" y="1905000"/>
            <a:ext cx="8633962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8260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57797-3E74-9F9D-BED5-882E5E5026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066800"/>
            <a:ext cx="9144000" cy="1143000"/>
          </a:xfrm>
        </p:spPr>
        <p:txBody>
          <a:bodyPr/>
          <a:lstStyle/>
          <a:p>
            <a:r>
              <a:rPr lang="en-US" dirty="0"/>
              <a:t>Chunking </a:t>
            </a:r>
            <a:br>
              <a:rPr lang="en-US" dirty="0"/>
            </a:br>
            <a:r>
              <a:rPr lang="en-US" dirty="0"/>
              <a:t>Strategy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161399-8421-A1B9-C7D8-B8066943E7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6600" y="0"/>
            <a:ext cx="64345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9889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9E5410-4868-8CE5-1498-C7675DB12A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0"/>
            <a:ext cx="9144000" cy="1143000"/>
          </a:xfrm>
        </p:spPr>
        <p:txBody>
          <a:bodyPr/>
          <a:lstStyle/>
          <a:p>
            <a:r>
              <a:rPr lang="en-US" dirty="0"/>
              <a:t>Chunking and Overlap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BCE1318-1162-49DB-740D-4556092032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992" y="1219200"/>
            <a:ext cx="10456015" cy="556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3160830"/>
      </p:ext>
    </p:extLst>
  </p:cSld>
  <p:clrMapOvr>
    <a:masterClrMapping/>
  </p:clrMapOvr>
</p:sld>
</file>

<file path=ppt/theme/theme1.xml><?xml version="1.0" encoding="utf-8"?>
<a:theme xmlns:a="http://schemas.openxmlformats.org/drawingml/2006/main" name="Tech Computer 16x9">
  <a:themeElements>
    <a:clrScheme name="TechComputer">
      <a:dk1>
        <a:srgbClr val="000000"/>
      </a:dk1>
      <a:lt1>
        <a:sysClr val="window" lastClr="FFFFFF"/>
      </a:lt1>
      <a:dk2>
        <a:srgbClr val="4D4D4D"/>
      </a:dk2>
      <a:lt2>
        <a:srgbClr val="DDDDDD"/>
      </a:lt2>
      <a:accent1>
        <a:srgbClr val="92D050"/>
      </a:accent1>
      <a:accent2>
        <a:srgbClr val="F7C331"/>
      </a:accent2>
      <a:accent3>
        <a:srgbClr val="47B8C7"/>
      </a:accent3>
      <a:accent4>
        <a:srgbClr val="B074BA"/>
      </a:accent4>
      <a:accent5>
        <a:srgbClr val="F34D47"/>
      </a:accent5>
      <a:accent6>
        <a:srgbClr val="FA8F30"/>
      </a:accent6>
      <a:hlink>
        <a:srgbClr val="47B8C7"/>
      </a:hlink>
      <a:folHlink>
        <a:srgbClr val="969696"/>
      </a:folHlink>
    </a:clrScheme>
    <a:fontScheme name="Consolas-Candara">
      <a:majorFont>
        <a:latin typeface="Consolas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2901026.potx" id="{FD85E87A-7813-4F67-9E59-69B5487A1910}" vid="{BDF94C36-3ACF-4CF1-939F-F4211E6D666F}"/>
    </a:ext>
  </a:extLst>
</a:theme>
</file>

<file path=ppt/theme/theme2.xml><?xml version="1.0" encoding="utf-8"?>
<a:theme xmlns:a="http://schemas.openxmlformats.org/drawingml/2006/main" name="Office Theme">
  <a:themeElements>
    <a:clrScheme name="TechComputer">
      <a:dk1>
        <a:srgbClr val="000000"/>
      </a:dk1>
      <a:lt1>
        <a:sysClr val="window" lastClr="FFFFFF"/>
      </a:lt1>
      <a:dk2>
        <a:srgbClr val="4D4D4D"/>
      </a:dk2>
      <a:lt2>
        <a:srgbClr val="DDDDDD"/>
      </a:lt2>
      <a:accent1>
        <a:srgbClr val="92D050"/>
      </a:accent1>
      <a:accent2>
        <a:srgbClr val="F7C331"/>
      </a:accent2>
      <a:accent3>
        <a:srgbClr val="47B8C7"/>
      </a:accent3>
      <a:accent4>
        <a:srgbClr val="B074BA"/>
      </a:accent4>
      <a:accent5>
        <a:srgbClr val="F34D47"/>
      </a:accent5>
      <a:accent6>
        <a:srgbClr val="FA8F30"/>
      </a:accent6>
      <a:hlink>
        <a:srgbClr val="47B8C7"/>
      </a:hlink>
      <a:folHlink>
        <a:srgbClr val="969696"/>
      </a:folHlink>
    </a:clrScheme>
    <a:fontScheme name="Consolas-Candara">
      <a:majorFont>
        <a:latin typeface="Consolas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TechComputer">
      <a:dk1>
        <a:srgbClr val="000000"/>
      </a:dk1>
      <a:lt1>
        <a:sysClr val="window" lastClr="FFFFFF"/>
      </a:lt1>
      <a:dk2>
        <a:srgbClr val="4D4D4D"/>
      </a:dk2>
      <a:lt2>
        <a:srgbClr val="DDDDDD"/>
      </a:lt2>
      <a:accent1>
        <a:srgbClr val="92D050"/>
      </a:accent1>
      <a:accent2>
        <a:srgbClr val="F7C331"/>
      </a:accent2>
      <a:accent3>
        <a:srgbClr val="47B8C7"/>
      </a:accent3>
      <a:accent4>
        <a:srgbClr val="B074BA"/>
      </a:accent4>
      <a:accent5>
        <a:srgbClr val="F34D47"/>
      </a:accent5>
      <a:accent6>
        <a:srgbClr val="FA8F30"/>
      </a:accent6>
      <a:hlink>
        <a:srgbClr val="47B8C7"/>
      </a:hlink>
      <a:folHlink>
        <a:srgbClr val="969696"/>
      </a:folHlink>
    </a:clrScheme>
    <a:fontScheme name="Consolas-Candara">
      <a:majorFont>
        <a:latin typeface="Consolas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Business technology circuit board design presentation (widescreen)</Template>
  <TotalTime>16571</TotalTime>
  <Words>262</Words>
  <Application>Microsoft Office PowerPoint</Application>
  <PresentationFormat>Widescreen</PresentationFormat>
  <Paragraphs>41</Paragraphs>
  <Slides>23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Candara</vt:lpstr>
      <vt:lpstr>Consolas</vt:lpstr>
      <vt:lpstr>Tech Computer 16x9</vt:lpstr>
      <vt:lpstr>Working with Assistants Part 14: Managing Vector Stores</vt:lpstr>
      <vt:lpstr>PowerPoint Presentation</vt:lpstr>
      <vt:lpstr>Creating Vector Stores</vt:lpstr>
      <vt:lpstr>Creating  Vector Stores</vt:lpstr>
      <vt:lpstr>Demo: Creating a Simple, Empty Vector Store</vt:lpstr>
      <vt:lpstr>Expiration</vt:lpstr>
      <vt:lpstr>Demo: Setting an Expiration</vt:lpstr>
      <vt:lpstr>Chunking  Strategy</vt:lpstr>
      <vt:lpstr>Chunking and Overlap</vt:lpstr>
      <vt:lpstr>PowerPoint Presentation</vt:lpstr>
      <vt:lpstr>Demo: Manual Chunking Strategy</vt:lpstr>
      <vt:lpstr>Listing Vector Stores</vt:lpstr>
      <vt:lpstr>Listing Vector Stores</vt:lpstr>
      <vt:lpstr>Demo: Simple List of Vector Stores</vt:lpstr>
      <vt:lpstr>Retrieving &amp; Updating Vector Stores</vt:lpstr>
      <vt:lpstr>PowerPoint Presentation</vt:lpstr>
      <vt:lpstr>Demo: Retrieving a Vector Store</vt:lpstr>
      <vt:lpstr>PowerPoint Presentation</vt:lpstr>
      <vt:lpstr>Demo: Updating a Vector Store</vt:lpstr>
      <vt:lpstr>Deleting Vector Stores</vt:lpstr>
      <vt:lpstr>PowerPoint Presentation</vt:lpstr>
      <vt:lpstr>Demo: Deleting Vector Stores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Working with Assistants Part 12: Working with Vector Stores</dc:title>
  <dc:creator>Zain</dc:creator>
  <cp:lastModifiedBy>Zain Naboulsi</cp:lastModifiedBy>
  <cp:revision>40</cp:revision>
  <dcterms:created xsi:type="dcterms:W3CDTF">2024-02-05T00:50:55Z</dcterms:created>
  <dcterms:modified xsi:type="dcterms:W3CDTF">2024-06-06T16:51:47Z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